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.CHPKDOMAIN\Desktop\Билет в будущее\диплом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26" y="0"/>
            <a:ext cx="4985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1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5" t="6997" r="31459" b="4419"/>
          <a:stretch/>
        </p:blipFill>
        <p:spPr bwMode="auto">
          <a:xfrm>
            <a:off x="2771800" y="465991"/>
            <a:ext cx="4202723" cy="589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58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8574" r="31091" b="3737"/>
          <a:stretch/>
        </p:blipFill>
        <p:spPr bwMode="auto">
          <a:xfrm>
            <a:off x="2915816" y="580292"/>
            <a:ext cx="4378570" cy="593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3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8400" r="31125"/>
          <a:stretch/>
        </p:blipFill>
        <p:spPr bwMode="auto">
          <a:xfrm>
            <a:off x="2699792" y="404664"/>
            <a:ext cx="4615962" cy="62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3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доки\Федотова В.А\32 СОШ\Посуд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85725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 t="4781" r="32035" b="5538"/>
          <a:stretch/>
        </p:blipFill>
        <p:spPr bwMode="auto">
          <a:xfrm>
            <a:off x="2123728" y="188640"/>
            <a:ext cx="4519246" cy="61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15119" r="39104" b="14972"/>
          <a:stretch/>
        </p:blipFill>
        <p:spPr bwMode="auto">
          <a:xfrm>
            <a:off x="2123728" y="0"/>
            <a:ext cx="4824536" cy="76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9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1</cp:revision>
  <dcterms:created xsi:type="dcterms:W3CDTF">2019-07-23T23:37:35Z</dcterms:created>
  <dcterms:modified xsi:type="dcterms:W3CDTF">2019-07-25T00:52:28Z</dcterms:modified>
</cp:coreProperties>
</file>