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0" autoAdjust="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556792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практики в номинации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 и технологии профориентации, направленные на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осознанности выбора профессии у детей»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1886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ГАПОУ «Читинский педагогический колледж»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Z:\доки\Федотова В.А\НОВАЯ ПРИЕМНАЯ\Профориентация 2019\с флешки\20190129_092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419872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2543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462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Ориентационные профессиональные пробы по направлению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«Преподавание в младших классах»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TUDEN~1.CHP\AppData\Local\Temp\Rar$DI06.530\Профпробы Педагог дополнительного образо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79" y="3645023"/>
            <a:ext cx="33498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UDEN~1.CHP\AppData\Local\Temp\Rar$DI14.732\Профпробы ПМ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37" y="836712"/>
            <a:ext cx="3349858" cy="21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UDEN~1.CHP\AppData\Local\Temp\Rar$DI19.848\Профпробы Преподавание в начальных класса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528392" cy="21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TUDEN~1.CHP\AppData\Local\Temp\Rar$DI34.420\Экскурсия в картинной галерее колледж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6" y="3645023"/>
            <a:ext cx="35666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5" y="6093296"/>
            <a:ext cx="355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День открытых дверей </a:t>
            </a:r>
          </a:p>
          <a:p>
            <a:pPr algn="ctr"/>
            <a:r>
              <a:rPr lang="ru-RU" sz="1200" dirty="0" smtClean="0"/>
              <a:t>«Выбирай колледж – выбирай будущее»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0689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Проф. пробы для школьников </a:t>
            </a:r>
          </a:p>
          <a:p>
            <a:pPr algn="ctr"/>
            <a:r>
              <a:rPr lang="ru-RU" sz="1200" dirty="0" smtClean="0"/>
              <a:t>МБОУ СОШ № 17 г. Читы 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38879" y="305700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Проф. пробы для школьников </a:t>
            </a:r>
          </a:p>
          <a:p>
            <a:pPr algn="ctr"/>
            <a:r>
              <a:rPr lang="ru-RU" sz="1200" dirty="0" smtClean="0"/>
              <a:t>МБОУ СОШ № 22 г. Читы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42521" y="6091886"/>
            <a:ext cx="339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Воркшоп для учащихся МБОУ СОШ № 3 «Способы усвоения сложной информации при подготовке к экзамену по истории»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530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~1.CHP\AppData\Local\Temp\Rar$DI28.449\Профпробы Учитель начальных классов.Работа с родителям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11" y="902798"/>
            <a:ext cx="356370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STUDEN~1.CHP\AppData\Local\Temp\Rar$DI23.965\Профпробы Учитель начальныз класс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2798"/>
            <a:ext cx="36004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67544" y="9630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Профильные профессиональные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пробы по направлению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«Преподавание в младших классах»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3076" name="Picture 4" descr="C:\Users\STUDEN~1.CHP\AppData\Local\Temp\Rar$DI02.278\3LM95zBxuU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11" y="3717032"/>
            <a:ext cx="3563703" cy="23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для проф 1\0001\IMG_1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0" y="3776509"/>
            <a:ext cx="3383868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5699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Проф. пробы МБОУ СОШ № 40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2124" y="3292278"/>
            <a:ext cx="2925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Проф. пробы МБОУ СОШ № </a:t>
            </a:r>
            <a:r>
              <a:rPr lang="ru-RU" sz="1600" dirty="0" smtClean="0"/>
              <a:t>32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1825" y="6237312"/>
            <a:ext cx="346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«Научу за 5 минут» </a:t>
            </a:r>
            <a:r>
              <a:rPr lang="ru-RU" sz="1600" dirty="0"/>
              <a:t>МБОУ СОШ № </a:t>
            </a:r>
            <a:r>
              <a:rPr lang="ru-RU" sz="1600" dirty="0" smtClean="0"/>
              <a:t>44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96479" y="6221923"/>
            <a:ext cx="2536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Занятие по робототехнике </a:t>
            </a:r>
          </a:p>
          <a:p>
            <a:pPr algn="ctr"/>
            <a:r>
              <a:rPr lang="ru-RU" sz="1600" dirty="0" smtClean="0"/>
              <a:t>МБОУ </a:t>
            </a:r>
            <a:r>
              <a:rPr lang="ru-RU" sz="1600" dirty="0"/>
              <a:t>СОШ № 3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91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2065" y="347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Профильные профессиональные пробы по направлению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«Дошкольное воспитание» , организованные участниками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WSR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Z:\для проф 1\0002\20190418_143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11359"/>
            <a:ext cx="3240360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для проф 1\0002\20190418_145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11359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972" y="3006232"/>
            <a:ext cx="324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Проф. проба </a:t>
            </a:r>
          </a:p>
          <a:p>
            <a:pPr algn="ctr"/>
            <a:r>
              <a:rPr lang="ru-RU" sz="1600" dirty="0" smtClean="0"/>
              <a:t>«Интерактивная песочница»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17951" y="3006233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Проф. проба </a:t>
            </a:r>
          </a:p>
          <a:p>
            <a:pPr algn="ctr"/>
            <a:r>
              <a:rPr lang="ru-RU" sz="1600" dirty="0" smtClean="0"/>
              <a:t>«Дидактические игры» </a:t>
            </a:r>
            <a:endParaRPr lang="ru-RU" sz="1600" dirty="0"/>
          </a:p>
        </p:txBody>
      </p:sp>
      <p:pic>
        <p:nvPicPr>
          <p:cNvPr id="4103" name="Picture 7" descr="Z:\доки\Федотова В.А\профориентация2019\IMG_4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27" y="3536858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1927" y="6021288"/>
            <a:ext cx="349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Презентация «Умный стол»</a:t>
            </a:r>
            <a:endParaRPr lang="ru-RU" sz="1600" dirty="0"/>
          </a:p>
        </p:txBody>
      </p:sp>
      <p:pic>
        <p:nvPicPr>
          <p:cNvPr id="16" name="Picture 6" descr="Z:\для проф 1\0001\IMG_15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50" y="3591008"/>
            <a:ext cx="3424583" cy="228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9950" y="6021288"/>
            <a:ext cx="3424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Проф. проба «Робототехника»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85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по программе предпрофессионального сопровождения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«Введение в педагогические специальности» с элементами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секондмент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Z:\для проф 1\IMG_38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9404"/>
          <a:stretch/>
        </p:blipFill>
        <p:spPr bwMode="auto">
          <a:xfrm>
            <a:off x="395537" y="1052736"/>
            <a:ext cx="3744416" cy="23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для проф 1\IMG_38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 b="1592"/>
          <a:stretch/>
        </p:blipFill>
        <p:spPr bwMode="auto">
          <a:xfrm>
            <a:off x="5004048" y="1052735"/>
            <a:ext cx="3639792" cy="23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UDEN~1.CHP\AppData\Local\Temp\Rar$DI90.854\JHT761-pDg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8" r="47645" b="7143"/>
          <a:stretch/>
        </p:blipFill>
        <p:spPr bwMode="auto">
          <a:xfrm>
            <a:off x="5039615" y="3645023"/>
            <a:ext cx="35686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Z:\для проф 1\IMG_14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7" t="7187" r="5724" b="13036"/>
          <a:stretch/>
        </p:blipFill>
        <p:spPr bwMode="auto">
          <a:xfrm>
            <a:off x="395537" y="3645023"/>
            <a:ext cx="3744416" cy="26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1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по программе предпрофессионального сопровождения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«Программист»</a:t>
            </a:r>
            <a:endParaRPr lang="ru-RU" sz="2400" dirty="0"/>
          </a:p>
        </p:txBody>
      </p:sp>
      <p:pic>
        <p:nvPicPr>
          <p:cNvPr id="6147" name="Picture 3" descr="Z:\для проф 1\0001\IMG_15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/>
          <a:stretch/>
        </p:blipFill>
        <p:spPr bwMode="auto">
          <a:xfrm>
            <a:off x="4932040" y="931554"/>
            <a:ext cx="37444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для проф 1\0001\IMG_1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05050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для проф 1\0001\IMG_15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0" y="3592812"/>
            <a:ext cx="3984454" cy="26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:\Епифанцева\DSC_03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9159"/>
            <a:ext cx="3888432" cy="262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1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пробы по направлению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«Физическая культура, спорт и фитнес»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STUDEN~1.CHP\AppData\Local\Temp\Rar$DI75.250\Физическая культура. Урок. Профпроб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9801">
            <a:off x="235848" y="1315108"/>
            <a:ext cx="3650196" cy="2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TUDEN~1.CHP\AppData\Local\Temp\Rar$DI80.023\Физическая культура. Отборочные соревнования к региональному чемпионату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24848" r="20000" b="16257"/>
          <a:stretch/>
        </p:blipFill>
        <p:spPr bwMode="auto">
          <a:xfrm>
            <a:off x="5004048" y="4207908"/>
            <a:ext cx="3758895" cy="24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tudent.CHPKDOMAIN\Desktop\Билет в будущее\DSC_0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0" y="4145430"/>
            <a:ext cx="3745435" cy="24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tudent.CHPKDOMAIN\Desktop\Билет в будущее\отзывы\IMG-20190722-WA00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15833" r="1562" b="8658"/>
          <a:stretch/>
        </p:blipFill>
        <p:spPr bwMode="auto">
          <a:xfrm rot="710469">
            <a:off x="4625499" y="1412776"/>
            <a:ext cx="4371976" cy="25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udent.CHPKDOMAIN\Desktop\Билет в будущее\P60500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812">
            <a:off x="3232730" y="2675869"/>
            <a:ext cx="1959682" cy="26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843" y="692696"/>
            <a:ext cx="3898776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пробы в «Школе мастерства»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Z:\доки\Федотова В.А\32 СОШ\маст 2 32 со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:\доки\Федотова В.А\приемная комиссия 1_ 2016\профоориентация 2016\DSC_1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0" y="3645024"/>
            <a:ext cx="410445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TUDEN~1.CHP\AppData\Local\Temp\Rar$DI98.571\Мастер-класс Мехенд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32217"/>
            <a:ext cx="3923676" cy="26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4797152"/>
            <a:ext cx="392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Мастер-класс «Мехенди – искусство родом из древности»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36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Отзывы об участии в проф. пробах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tudent.CHPKDOMAIN\Desktop\Билет в будущее\отзывы\20190722_1028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3"/>
          <a:stretch/>
        </p:blipFill>
        <p:spPr bwMode="auto">
          <a:xfrm rot="21172115">
            <a:off x="107504" y="764704"/>
            <a:ext cx="3594190" cy="25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.CHPKDOMAIN\Desktop\Билет в будущее\отзывы\20190722_103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376">
            <a:off x="3964428" y="764704"/>
            <a:ext cx="5179572" cy="29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.CHPKDOMAIN\Desktop\Билет в будущее\отзывы\20190722_1036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r="21249"/>
          <a:stretch/>
        </p:blipFill>
        <p:spPr bwMode="auto">
          <a:xfrm rot="909659">
            <a:off x="6305942" y="4149079"/>
            <a:ext cx="2512980" cy="20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.CHPKDOMAIN\Desktop\Билет в будущее\отзывы\20190722_103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891">
            <a:off x="872335" y="3467881"/>
            <a:ext cx="5212071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5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204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Профильные профессиональные пробы по направлению  «Преподавание в младших классах» </vt:lpstr>
      <vt:lpstr>Презентация PowerPoint</vt:lpstr>
      <vt:lpstr>Занятия по программе предпрофессионального сопровождения «Введение в педагогические специальности» с элементами секондмент</vt:lpstr>
      <vt:lpstr>Занятия по программе предпрофессионального сопровождения «Программист»</vt:lpstr>
      <vt:lpstr>Профессиональные пробы по направлению  «Физическая культура, спорт и фитнес»</vt:lpstr>
      <vt:lpstr>Профессиональные пробы в «Школе мастерства»</vt:lpstr>
      <vt:lpstr>Отзывы об участии в проф. пробах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22</cp:revision>
  <dcterms:created xsi:type="dcterms:W3CDTF">2019-07-23T23:37:35Z</dcterms:created>
  <dcterms:modified xsi:type="dcterms:W3CDTF">2019-07-24T08:04:09Z</dcterms:modified>
</cp:coreProperties>
</file>